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44" r:id="rId1"/>
    <p:sldMasterId id="2147483756" r:id="rId2"/>
  </p:sldMasterIdLst>
  <p:sldIdLst>
    <p:sldId id="276" r:id="rId3"/>
    <p:sldId id="281" r:id="rId4"/>
    <p:sldId id="277" r:id="rId5"/>
    <p:sldId id="278" r:id="rId6"/>
    <p:sldId id="275" r:id="rId7"/>
    <p:sldId id="257" r:id="rId8"/>
    <p:sldId id="258" r:id="rId9"/>
    <p:sldId id="256" r:id="rId10"/>
    <p:sldId id="259" r:id="rId11"/>
    <p:sldId id="260" r:id="rId12"/>
  </p:sldIdLst>
  <p:sldSz cx="9144000" cy="6858000" type="screen4x3"/>
  <p:notesSz cx="6858000" cy="9144000"/>
  <p:embeddedFontLst>
    <p:embeddedFont>
      <p:font typeface="SutonnyMJ" pitchFamily="2" charset="0"/>
      <p:regular r:id="rId13"/>
      <p:bold r:id="rId14"/>
      <p:italic r:id="rId15"/>
      <p:boldItalic r:id="rId16"/>
    </p:embeddedFont>
    <p:embeddedFont>
      <p:font typeface="Franklin Gothic Book" pitchFamily="34" charset="0"/>
      <p:regular r:id="rId17"/>
      <p:italic r:id="rId18"/>
    </p:embeddedFont>
    <p:embeddedFont>
      <p:font typeface="Century Gothic" pitchFamily="34" charset="0"/>
      <p:regular r:id="rId19"/>
      <p:bold r:id="rId20"/>
      <p:italic r:id="rId21"/>
      <p:boldItalic r:id="rId22"/>
    </p:embeddedFont>
    <p:embeddedFont>
      <p:font typeface="Cambria Math" pitchFamily="18" charset="0"/>
      <p:regular r:id="rId23"/>
    </p:embeddedFont>
    <p:embeddedFont>
      <p:font typeface="Wingdings 2" pitchFamily="18" charset="2"/>
      <p:regular r:id="rId24"/>
    </p:embeddedFont>
    <p:embeddedFont>
      <p:font typeface="NikoshBAN" pitchFamily="2" charset="0"/>
      <p:regular r:id="rId25"/>
    </p:embeddedFont>
    <p:embeddedFont>
      <p:font typeface="Franklin Gothic Medium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99685B-6E37-442E-82F0-5546C7A0A37E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77339A-A24A-42B7-B3B6-50FCE6EE49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598" y="4114800"/>
            <a:ext cx="5825202" cy="1646302"/>
          </a:xfr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p3d extrusionH="57150">
              <a:bevelT h="25400" prst="softRound"/>
            </a:sp3d>
          </a:bodyPr>
          <a:lstStyle/>
          <a:p>
            <a:pPr algn="ctr"/>
            <a:r>
              <a:rPr lang="bn-BD" sz="9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একগুচ্ছ </a:t>
            </a:r>
            <a:r>
              <a:rPr lang="bn-BD" sz="9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96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32" y="0"/>
            <a:ext cx="2629832" cy="46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Dc‡`k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7200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m~Î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Rq,Zvi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vK‡e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A¼‡Z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fq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||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F:\A A A Download\images (7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"/>
            <a:ext cx="2143125" cy="2143125"/>
          </a:xfrm>
          <a:prstGeom prst="rect">
            <a:avLst/>
          </a:prstGeom>
          <a:noFill/>
        </p:spPr>
      </p:pic>
      <p:pic>
        <p:nvPicPr>
          <p:cNvPr id="4" name="Picture 2" descr="F:\A A A Download\images (7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43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0540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699" y="812800"/>
            <a:ext cx="6447501" cy="1320800"/>
          </a:xfrm>
          <a:solidFill>
            <a:srgbClr val="FFC00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4899" y="2291428"/>
            <a:ext cx="6447501" cy="3880772"/>
          </a:xfrm>
          <a:prstGeom prst="ellips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নবম</a:t>
            </a: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সাধারণ গণিত</a:t>
            </a:r>
          </a:p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BD" sz="4000" dirty="0" smtClean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 : ত্রিভুজ সংক্রান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53400" y="0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940" y="0"/>
            <a:ext cx="4192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Dc¯’vcbv</a:t>
            </a:r>
            <a:r>
              <a:rPr lang="en-US" sz="9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Dccv</a:t>
            </a:r>
            <a:r>
              <a:rPr lang="en-US" sz="48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`¨-13</a:t>
            </a:r>
          </a:p>
          <a:p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mvavib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wbe©Pb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wÎfz‡Ri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Aci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A‡cÿv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e„nËi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n‡j,e„nËi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Kv‡Yi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evû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ÿz`ªZi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Kv‡Yi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evû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A‡cÿv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e„nËi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2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 A A Download\images.jpsss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162799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42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42317"/>
            <a:ext cx="8915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wbe©Pbt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>
                <a:solidFill>
                  <a:srgbClr val="7030A0"/>
                </a:solidFill>
                <a:ea typeface="Cambria Math"/>
                <a:cs typeface="SutonnyMJ" pitchFamily="2" charset="0"/>
              </a:rPr>
              <a:t>Δ</a:t>
            </a:r>
            <a:r>
              <a:rPr lang="en-US" sz="4000" dirty="0" smtClean="0">
                <a:solidFill>
                  <a:srgbClr val="7030A0"/>
                </a:solidFill>
                <a:ea typeface="Cambria Math"/>
                <a:cs typeface="SutonnyMJ" pitchFamily="2" charset="0"/>
              </a:rPr>
              <a:t> ABC -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ea typeface="Cambria Math"/>
                <a:cs typeface="SutonnyMJ" pitchFamily="2" charset="0"/>
              </a:rPr>
              <a:t>Gi</a:t>
            </a:r>
            <a:r>
              <a:rPr lang="en-US" sz="4000" dirty="0" smtClean="0">
                <a:solidFill>
                  <a:srgbClr val="7030A0"/>
                </a:solidFill>
                <a:ea typeface="Cambria Math"/>
                <a:cs typeface="SutonnyMJ" pitchFamily="2" charset="0"/>
              </a:rPr>
              <a:t>   </a:t>
            </a:r>
            <a:r>
              <a:rPr lang="en-US" sz="4000" dirty="0" smtClean="0">
                <a:solidFill>
                  <a:srgbClr val="7030A0"/>
                </a:solidFill>
                <a:latin typeface="Cambria Math"/>
                <a:ea typeface="Cambria Math"/>
                <a:cs typeface="SutonnyMJ" pitchFamily="2" charset="0"/>
              </a:rPr>
              <a:t>∠BCA&gt;∠BAC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ea typeface="Cambria Math"/>
                <a:cs typeface="SutonnyMJ" pitchFamily="2" charset="0"/>
              </a:rPr>
              <a:t>cÖgv</a:t>
            </a:r>
            <a:r>
              <a:rPr lang="bn-BD" sz="4000" dirty="0">
                <a:solidFill>
                  <a:srgbClr val="7030A0"/>
                </a:solidFill>
                <a:latin typeface="SutonnyMJ" pitchFamily="2" charset="0"/>
                <a:ea typeface="Cambria Math"/>
                <a:cs typeface="SutonnyMJ" pitchFamily="2" charset="0"/>
              </a:rPr>
              <a:t>Y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ea typeface="Cambria Math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ea typeface="Cambria Math"/>
                <a:cs typeface="SutonnyMJ" pitchFamily="2" charset="0"/>
              </a:rPr>
              <a:t>Ki‡h</a:t>
            </a:r>
            <a:r>
              <a:rPr lang="en-US" sz="4000" dirty="0" smtClean="0">
                <a:solidFill>
                  <a:srgbClr val="7030A0"/>
                </a:solidFill>
                <a:latin typeface="Cambria Math"/>
                <a:ea typeface="Cambria Math"/>
                <a:cs typeface="SutonnyMJ" pitchFamily="2" charset="0"/>
              </a:rPr>
              <a:t> BA&gt;BC</a:t>
            </a:r>
            <a:r>
              <a:rPr lang="en-US" sz="1400" dirty="0" smtClean="0">
                <a:latin typeface="SutonnyMJ" pitchFamily="2" charset="0"/>
                <a:ea typeface="Cambria Math"/>
                <a:cs typeface="SutonnyMJ" pitchFamily="2" charset="0"/>
              </a:rPr>
              <a:t>.</a:t>
            </a:r>
          </a:p>
          <a:p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cÖgvYt1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 hw` 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AB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evû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BC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A‡cÿv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e„nËi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nq,Z‡e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i)BA= BC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ii)BA</a:t>
            </a:r>
            <a:r>
              <a:rPr lang="en-US" sz="3200" dirty="0" smtClean="0">
                <a:solidFill>
                  <a:srgbClr val="002060"/>
                </a:solidFill>
                <a:latin typeface="Cambria Math"/>
                <a:ea typeface="Cambria Math"/>
                <a:cs typeface="SutonnyMJ" pitchFamily="2" charset="0"/>
              </a:rPr>
              <a:t>˂BC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hw`  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BA=BC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nq,</a:t>
            </a:r>
            <a:r>
              <a:rPr lang="en-US" sz="3200" dirty="0" err="1" smtClean="0">
                <a:solidFill>
                  <a:srgbClr val="002060"/>
                </a:solidFill>
                <a:latin typeface="Cambria Math"/>
                <a:ea typeface="Cambria Math"/>
                <a:cs typeface="SutonnyMJ" pitchFamily="2" charset="0"/>
              </a:rPr>
              <a:t>∠</a:t>
            </a:r>
            <a:r>
              <a:rPr lang="en-US" sz="3200" dirty="0" err="1" smtClean="0">
                <a:solidFill>
                  <a:srgbClr val="002060"/>
                </a:solidFill>
                <a:cs typeface="SutonnyMJ" pitchFamily="2" charset="0"/>
              </a:rPr>
              <a:t>BCA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=</a:t>
            </a:r>
            <a:r>
              <a:rPr lang="en-US" sz="3200" dirty="0" smtClean="0">
                <a:solidFill>
                  <a:srgbClr val="002060"/>
                </a:solidFill>
                <a:latin typeface="Cambria Math"/>
                <a:ea typeface="Cambria Math"/>
                <a:cs typeface="SutonnyMJ" pitchFamily="2" charset="0"/>
              </a:rPr>
              <a:t>∠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BAC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kZ©vbyhvqx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BCA&gt;BAC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kZ©we‡ivax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hw`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AB&lt;BC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BCA&gt;BAC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kZ©we‡ivax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AB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evû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BC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Gi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AB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AZGe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smtClean="0">
                <a:solidFill>
                  <a:srgbClr val="002060"/>
                </a:solidFill>
                <a:cs typeface="SutonnyMJ" pitchFamily="2" charset="0"/>
              </a:rPr>
              <a:t>AB&gt;BC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(</a:t>
            </a:r>
            <a:r>
              <a:rPr lang="en-US" sz="32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cÖgvw</a:t>
            </a:r>
            <a:r>
              <a:rPr lang="bn-BD" sz="32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Z)</a:t>
            </a:r>
            <a:endParaRPr lang="en-US" sz="32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gyj¨vqbt</a:t>
            </a:r>
            <a:endParaRPr lang="en-US" sz="72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1|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mg‡KvYx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wÎfzR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2| ¯’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j‡KvYx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wÎfzR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3|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m~ÿ‡KvY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eyS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0"/>
            <a:ext cx="5105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evwoi </a:t>
            </a:r>
            <a:r>
              <a:rPr lang="en-US" sz="9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9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sz="115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wÎfz‡Ri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evû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Aci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evû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A‡cÿve„nËi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n‡j,e„nËi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evûi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ÿz`ªZi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evûi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A‡cÿv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e„nËi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60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15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115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F:\A A A Download\1654324_1383747755227015_212516076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</TotalTime>
  <Words>240</Words>
  <Application>Microsoft Office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SutonnyMJ</vt:lpstr>
      <vt:lpstr>Franklin Gothic Book</vt:lpstr>
      <vt:lpstr>Century Gothic</vt:lpstr>
      <vt:lpstr>Cambria Math</vt:lpstr>
      <vt:lpstr>Wingdings 2</vt:lpstr>
      <vt:lpstr>NikoshBAN</vt:lpstr>
      <vt:lpstr>Franklin Gothic Medium</vt:lpstr>
      <vt:lpstr>Austin</vt:lpstr>
      <vt:lpstr>Trek</vt:lpstr>
      <vt:lpstr>একগুচ্ছ ফুলের শুভেচ্ছা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Fazla Masud</dc:creator>
  <cp:lastModifiedBy>Fazla Masud</cp:lastModifiedBy>
  <cp:revision>32</cp:revision>
  <dcterms:created xsi:type="dcterms:W3CDTF">2014-05-03T09:32:47Z</dcterms:created>
  <dcterms:modified xsi:type="dcterms:W3CDTF">2016-12-24T14:41:11Z</dcterms:modified>
</cp:coreProperties>
</file>